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73" r:id="rId5"/>
    <p:sldId id="280" r:id="rId6"/>
    <p:sldId id="278" r:id="rId7"/>
    <p:sldId id="276" r:id="rId8"/>
    <p:sldId id="275" r:id="rId9"/>
    <p:sldId id="277" r:id="rId10"/>
    <p:sldId id="27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4572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5486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6400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7315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9AD43-9359-424E-BE48-7910B3F90521}" v="38" dt="2024-06-07T09:56:34.81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08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Vadda" userId="2b695137-4ee9-429a-aaca-6f75754615a5" providerId="ADAL" clId="{F127E45E-C06F-4092-A1E2-122906281C38}"/>
    <pc:docChg chg="undo custSel modSld modMainMaster">
      <pc:chgData name="Filippo Vadda" userId="2b695137-4ee9-429a-aaca-6f75754615a5" providerId="ADAL" clId="{F127E45E-C06F-4092-A1E2-122906281C38}" dt="2024-02-20T17:22:00.051" v="8" actId="20577"/>
      <pc:docMkLst>
        <pc:docMk/>
      </pc:docMkLst>
      <pc:sldChg chg="modSp mod">
        <pc:chgData name="Filippo Vadda" userId="2b695137-4ee9-429a-aaca-6f75754615a5" providerId="ADAL" clId="{F127E45E-C06F-4092-A1E2-122906281C38}" dt="2024-02-20T17:22:00.051" v="8" actId="20577"/>
        <pc:sldMkLst>
          <pc:docMk/>
          <pc:sldMk cId="0" sldId="258"/>
        </pc:sldMkLst>
        <pc:spChg chg="mod">
          <ac:chgData name="Filippo Vadda" userId="2b695137-4ee9-429a-aaca-6f75754615a5" providerId="ADAL" clId="{F127E45E-C06F-4092-A1E2-122906281C38}" dt="2024-02-20T17:22:00.051" v="8" actId="20577"/>
          <ac:spMkLst>
            <pc:docMk/>
            <pc:sldMk cId="0" sldId="258"/>
            <ac:spMk id="107" creationId="{00000000-0000-0000-0000-000000000000}"/>
          </ac:spMkLst>
        </pc:spChg>
      </pc:sldChg>
      <pc:sldMasterChg chg="modSp mod modSldLayout">
        <pc:chgData name="Filippo Vadda" userId="2b695137-4ee9-429a-aaca-6f75754615a5" providerId="ADAL" clId="{F127E45E-C06F-4092-A1E2-122906281C38}" dt="2023-12-14T10:55:41.851" v="7" actId="14100"/>
        <pc:sldMasterMkLst>
          <pc:docMk/>
          <pc:sldMasterMk cId="0" sldId="2147483648"/>
        </pc:sldMasterMkLst>
        <pc:spChg chg="mod">
          <ac:chgData name="Filippo Vadda" userId="2b695137-4ee9-429a-aaca-6f75754615a5" providerId="ADAL" clId="{F127E45E-C06F-4092-A1E2-122906281C38}" dt="2023-12-14T10:55:26.980" v="4" actId="108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ilippo Vadda" userId="2b695137-4ee9-429a-aaca-6f75754615a5" providerId="ADAL" clId="{F127E45E-C06F-4092-A1E2-122906281C38}" dt="2023-12-14T10:55:41.851" v="7" actId="14100"/>
          <ac:spMkLst>
            <pc:docMk/>
            <pc:sldMasterMk cId="0" sldId="2147483648"/>
            <ac:spMk id="12" creationId="{00000000-0000-0000-0000-000000000000}"/>
          </ac:spMkLst>
        </pc:spChg>
        <pc:picChg chg="mod">
          <ac:chgData name="Filippo Vadda" userId="2b695137-4ee9-429a-aaca-6f75754615a5" providerId="ADAL" clId="{F127E45E-C06F-4092-A1E2-122906281C38}" dt="2023-12-14T10:55:34.181" v="6" actId="14100"/>
          <ac:picMkLst>
            <pc:docMk/>
            <pc:sldMasterMk cId="0" sldId="2147483648"/>
            <ac:picMk id="2" creationId="{00000000-0000-0000-0000-000000000000}"/>
          </ac:picMkLst>
        </pc:picChg>
        <pc:sldLayoutChg chg="modSp mod">
          <pc:chgData name="Filippo Vadda" userId="2b695137-4ee9-429a-aaca-6f75754615a5" providerId="ADAL" clId="{F127E45E-C06F-4092-A1E2-122906281C38}" dt="2023-12-14T10:53:52.487" v="1" actId="108"/>
          <pc:sldLayoutMkLst>
            <pc:docMk/>
            <pc:sldMasterMk cId="0" sldId="2147483648"/>
            <pc:sldLayoutMk cId="0" sldId="2147483650"/>
          </pc:sldLayoutMkLst>
          <pc:spChg chg="mod">
            <ac:chgData name="Filippo Vadda" userId="2b695137-4ee9-429a-aaca-6f75754615a5" providerId="ADAL" clId="{F127E45E-C06F-4092-A1E2-122906281C38}" dt="2023-12-14T10:53:52.487" v="1" actId="108"/>
            <ac:spMkLst>
              <pc:docMk/>
              <pc:sldMasterMk cId="0" sldId="2147483648"/>
              <pc:sldLayoutMk cId="0" sldId="2147483650"/>
              <ac:spMk id="28" creationId="{00000000-0000-0000-0000-000000000000}"/>
            </ac:spMkLst>
          </pc:spChg>
        </pc:sldLayoutChg>
      </pc:sldMasterChg>
    </pc:docChg>
  </pc:docChgLst>
  <pc:docChgLst>
    <pc:chgData name="Roberto Iezza" userId="d085097a-7c01-42b5-9051-146675914c05" providerId="ADAL" clId="{BA69AD43-9359-424E-BE48-7910B3F90521}"/>
    <pc:docChg chg="undo custSel addSld delSld modSld sldOrd">
      <pc:chgData name="Roberto Iezza" userId="d085097a-7c01-42b5-9051-146675914c05" providerId="ADAL" clId="{BA69AD43-9359-424E-BE48-7910B3F90521}" dt="2024-06-07T06:41:29.963" v="1161" actId="1076"/>
      <pc:docMkLst>
        <pc:docMk/>
      </pc:docMkLst>
      <pc:sldChg chg="del">
        <pc:chgData name="Roberto Iezza" userId="d085097a-7c01-42b5-9051-146675914c05" providerId="ADAL" clId="{BA69AD43-9359-424E-BE48-7910B3F90521}" dt="2024-06-06T10:45:33.897" v="0" actId="2696"/>
        <pc:sldMkLst>
          <pc:docMk/>
          <pc:sldMk cId="0" sldId="257"/>
        </pc:sldMkLst>
      </pc:sldChg>
      <pc:sldChg chg="del">
        <pc:chgData name="Roberto Iezza" userId="d085097a-7c01-42b5-9051-146675914c05" providerId="ADAL" clId="{BA69AD43-9359-424E-BE48-7910B3F90521}" dt="2024-06-06T10:45:36.426" v="1" actId="2696"/>
        <pc:sldMkLst>
          <pc:docMk/>
          <pc:sldMk cId="0" sldId="258"/>
        </pc:sldMkLst>
      </pc:sldChg>
      <pc:sldChg chg="del">
        <pc:chgData name="Roberto Iezza" userId="d085097a-7c01-42b5-9051-146675914c05" providerId="ADAL" clId="{BA69AD43-9359-424E-BE48-7910B3F90521}" dt="2024-06-06T10:46:08.727" v="6" actId="47"/>
        <pc:sldMkLst>
          <pc:docMk/>
          <pc:sldMk cId="0" sldId="259"/>
        </pc:sldMkLst>
      </pc:sldChg>
      <pc:sldChg chg="modSp del mod">
        <pc:chgData name="Roberto Iezza" userId="d085097a-7c01-42b5-9051-146675914c05" providerId="ADAL" clId="{BA69AD43-9359-424E-BE48-7910B3F90521}" dt="2024-06-06T10:46:07.874" v="5" actId="47"/>
        <pc:sldMkLst>
          <pc:docMk/>
          <pc:sldMk cId="0" sldId="260"/>
        </pc:sldMkLst>
        <pc:spChg chg="mod">
          <ac:chgData name="Roberto Iezza" userId="d085097a-7c01-42b5-9051-146675914c05" providerId="ADAL" clId="{BA69AD43-9359-424E-BE48-7910B3F90521}" dt="2024-06-06T10:45:45.605" v="2" actId="20577"/>
          <ac:spMkLst>
            <pc:docMk/>
            <pc:sldMk cId="0" sldId="260"/>
            <ac:spMk id="121" creationId="{00000000-0000-0000-0000-000000000000}"/>
          </ac:spMkLst>
        </pc:spChg>
      </pc:sldChg>
      <pc:sldChg chg="del">
        <pc:chgData name="Roberto Iezza" userId="d085097a-7c01-42b5-9051-146675914c05" providerId="ADAL" clId="{BA69AD43-9359-424E-BE48-7910B3F90521}" dt="2024-06-06T10:46:09.911" v="7" actId="47"/>
        <pc:sldMkLst>
          <pc:docMk/>
          <pc:sldMk cId="0" sldId="261"/>
        </pc:sldMkLst>
      </pc:sldChg>
      <pc:sldChg chg="del">
        <pc:chgData name="Roberto Iezza" userId="d085097a-7c01-42b5-9051-146675914c05" providerId="ADAL" clId="{BA69AD43-9359-424E-BE48-7910B3F90521}" dt="2024-06-06T10:46:05.604" v="4" actId="47"/>
        <pc:sldMkLst>
          <pc:docMk/>
          <pc:sldMk cId="0" sldId="262"/>
        </pc:sldMkLst>
      </pc:sldChg>
      <pc:sldChg chg="del">
        <pc:chgData name="Roberto Iezza" userId="d085097a-7c01-42b5-9051-146675914c05" providerId="ADAL" clId="{BA69AD43-9359-424E-BE48-7910B3F90521}" dt="2024-06-06T10:45:52.857" v="3" actId="2696"/>
        <pc:sldMkLst>
          <pc:docMk/>
          <pc:sldMk cId="0" sldId="263"/>
        </pc:sldMkLst>
      </pc:sldChg>
      <pc:sldChg chg="addSp delSp modSp mod">
        <pc:chgData name="Roberto Iezza" userId="d085097a-7c01-42b5-9051-146675914c05" providerId="ADAL" clId="{BA69AD43-9359-424E-BE48-7910B3F90521}" dt="2024-06-06T14:36:14.967" v="961" actId="1076"/>
        <pc:sldMkLst>
          <pc:docMk/>
          <pc:sldMk cId="0" sldId="264"/>
        </pc:sldMkLst>
        <pc:spChg chg="add del mod">
          <ac:chgData name="Roberto Iezza" userId="d085097a-7c01-42b5-9051-146675914c05" providerId="ADAL" clId="{BA69AD43-9359-424E-BE48-7910B3F90521}" dt="2024-06-06T14:35:40.239" v="939" actId="478"/>
          <ac:spMkLst>
            <pc:docMk/>
            <pc:sldMk cId="0" sldId="264"/>
            <ac:spMk id="2" creationId="{A35635A1-D12D-1BE2-7ED8-3892320FCA91}"/>
          </ac:spMkLst>
        </pc:spChg>
        <pc:spChg chg="add mod">
          <ac:chgData name="Roberto Iezza" userId="d085097a-7c01-42b5-9051-146675914c05" providerId="ADAL" clId="{BA69AD43-9359-424E-BE48-7910B3F90521}" dt="2024-06-06T12:20:19.636" v="611" actId="1076"/>
          <ac:spMkLst>
            <pc:docMk/>
            <pc:sldMk cId="0" sldId="264"/>
            <ac:spMk id="4" creationId="{408C3173-9267-8CFC-56D6-4553403C5FF2}"/>
          </ac:spMkLst>
        </pc:spChg>
        <pc:spChg chg="add mod">
          <ac:chgData name="Roberto Iezza" userId="d085097a-7c01-42b5-9051-146675914c05" providerId="ADAL" clId="{BA69AD43-9359-424E-BE48-7910B3F90521}" dt="2024-06-06T14:36:11.484" v="960" actId="1076"/>
          <ac:spMkLst>
            <pc:docMk/>
            <pc:sldMk cId="0" sldId="264"/>
            <ac:spMk id="5" creationId="{FF40407B-AA30-8EE6-51F0-7FBE9D38B974}"/>
          </ac:spMkLst>
        </pc:spChg>
        <pc:spChg chg="mod">
          <ac:chgData name="Roberto Iezza" userId="d085097a-7c01-42b5-9051-146675914c05" providerId="ADAL" clId="{BA69AD43-9359-424E-BE48-7910B3F90521}" dt="2024-06-06T14:35:59.645" v="959" actId="14100"/>
          <ac:spMkLst>
            <pc:docMk/>
            <pc:sldMk cId="0" sldId="264"/>
            <ac:spMk id="155" creationId="{00000000-0000-0000-0000-000000000000}"/>
          </ac:spMkLst>
        </pc:spChg>
        <pc:spChg chg="mod">
          <ac:chgData name="Roberto Iezza" userId="d085097a-7c01-42b5-9051-146675914c05" providerId="ADAL" clId="{BA69AD43-9359-424E-BE48-7910B3F90521}" dt="2024-06-06T14:36:14.967" v="961" actId="1076"/>
          <ac:spMkLst>
            <pc:docMk/>
            <pc:sldMk cId="0" sldId="264"/>
            <ac:spMk id="156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0:46:49.178" v="47" actId="478"/>
          <ac:spMkLst>
            <pc:docMk/>
            <pc:sldMk cId="0" sldId="264"/>
            <ac:spMk id="157" creationId="{00000000-0000-0000-0000-000000000000}"/>
          </ac:spMkLst>
        </pc:spChg>
        <pc:spChg chg="del mod">
          <ac:chgData name="Roberto Iezza" userId="d085097a-7c01-42b5-9051-146675914c05" providerId="ADAL" clId="{BA69AD43-9359-424E-BE48-7910B3F90521}" dt="2024-06-06T12:19:48.254" v="578" actId="478"/>
          <ac:spMkLst>
            <pc:docMk/>
            <pc:sldMk cId="0" sldId="264"/>
            <ac:spMk id="158" creationId="{00000000-0000-0000-0000-000000000000}"/>
          </ac:spMkLst>
        </pc:spChg>
        <pc:picChg chg="add mod">
          <ac:chgData name="Roberto Iezza" userId="d085097a-7c01-42b5-9051-146675914c05" providerId="ADAL" clId="{BA69AD43-9359-424E-BE48-7910B3F90521}" dt="2024-06-06T12:16:24.840" v="498" actId="1076"/>
          <ac:picMkLst>
            <pc:docMk/>
            <pc:sldMk cId="0" sldId="264"/>
            <ac:picMk id="3" creationId="{A3A2945A-BD1F-4D4D-B993-10EBDAAD49B8}"/>
          </ac:picMkLst>
        </pc:picChg>
      </pc:sldChg>
      <pc:sldChg chg="addSp delSp modSp mod">
        <pc:chgData name="Roberto Iezza" userId="d085097a-7c01-42b5-9051-146675914c05" providerId="ADAL" clId="{BA69AD43-9359-424E-BE48-7910B3F90521}" dt="2024-06-06T14:38:05.955" v="966" actId="14100"/>
        <pc:sldMkLst>
          <pc:docMk/>
          <pc:sldMk cId="0" sldId="265"/>
        </pc:sldMkLst>
        <pc:spChg chg="del">
          <ac:chgData name="Roberto Iezza" userId="d085097a-7c01-42b5-9051-146675914c05" providerId="ADAL" clId="{BA69AD43-9359-424E-BE48-7910B3F90521}" dt="2024-06-06T12:00:32.896" v="116" actId="478"/>
          <ac:spMkLst>
            <pc:docMk/>
            <pc:sldMk cId="0" sldId="265"/>
            <ac:spMk id="161" creationId="{00000000-0000-0000-0000-000000000000}"/>
          </ac:spMkLst>
        </pc:spChg>
        <pc:spChg chg="mod">
          <ac:chgData name="Roberto Iezza" userId="d085097a-7c01-42b5-9051-146675914c05" providerId="ADAL" clId="{BA69AD43-9359-424E-BE48-7910B3F90521}" dt="2024-06-06T14:38:05.955" v="966" actId="14100"/>
          <ac:spMkLst>
            <pc:docMk/>
            <pc:sldMk cId="0" sldId="265"/>
            <ac:spMk id="162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2:00:26.399" v="114" actId="478"/>
          <ac:spMkLst>
            <pc:docMk/>
            <pc:sldMk cId="0" sldId="265"/>
            <ac:spMk id="163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2:00:32.320" v="115" actId="478"/>
          <ac:spMkLst>
            <pc:docMk/>
            <pc:sldMk cId="0" sldId="265"/>
            <ac:spMk id="164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2:00:36.036" v="119" actId="478"/>
          <ac:spMkLst>
            <pc:docMk/>
            <pc:sldMk cId="0" sldId="265"/>
            <ac:spMk id="165" creationId="{00000000-0000-0000-0000-000000000000}"/>
          </ac:spMkLst>
        </pc:spChg>
        <pc:spChg chg="del mod">
          <ac:chgData name="Roberto Iezza" userId="d085097a-7c01-42b5-9051-146675914c05" providerId="ADAL" clId="{BA69AD43-9359-424E-BE48-7910B3F90521}" dt="2024-06-06T12:00:34.577" v="118" actId="478"/>
          <ac:spMkLst>
            <pc:docMk/>
            <pc:sldMk cId="0" sldId="265"/>
            <ac:spMk id="166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2:00:38.061" v="120" actId="478"/>
          <ac:spMkLst>
            <pc:docMk/>
            <pc:sldMk cId="0" sldId="265"/>
            <ac:spMk id="167" creationId="{00000000-0000-0000-0000-000000000000}"/>
          </ac:spMkLst>
        </pc:spChg>
        <pc:spChg chg="del">
          <ac:chgData name="Roberto Iezza" userId="d085097a-7c01-42b5-9051-146675914c05" providerId="ADAL" clId="{BA69AD43-9359-424E-BE48-7910B3F90521}" dt="2024-06-06T12:00:39.954" v="121" actId="478"/>
          <ac:spMkLst>
            <pc:docMk/>
            <pc:sldMk cId="0" sldId="265"/>
            <ac:spMk id="168" creationId="{00000000-0000-0000-0000-000000000000}"/>
          </ac:spMkLst>
        </pc:spChg>
        <pc:picChg chg="add mod">
          <ac:chgData name="Roberto Iezza" userId="d085097a-7c01-42b5-9051-146675914c05" providerId="ADAL" clId="{BA69AD43-9359-424E-BE48-7910B3F90521}" dt="2024-06-06T12:01:46.476" v="140" actId="1076"/>
          <ac:picMkLst>
            <pc:docMk/>
            <pc:sldMk cId="0" sldId="265"/>
            <ac:picMk id="3" creationId="{97A30FD5-DA90-A25C-28EA-BEF158638DAE}"/>
          </ac:picMkLst>
        </pc:picChg>
        <pc:picChg chg="add mod">
          <ac:chgData name="Roberto Iezza" userId="d085097a-7c01-42b5-9051-146675914c05" providerId="ADAL" clId="{BA69AD43-9359-424E-BE48-7910B3F90521}" dt="2024-06-06T12:01:48.830" v="141" actId="1076"/>
          <ac:picMkLst>
            <pc:docMk/>
            <pc:sldMk cId="0" sldId="265"/>
            <ac:picMk id="5" creationId="{B3EBF3F0-679B-07D5-3707-22CD9DC0039E}"/>
          </ac:picMkLst>
        </pc:picChg>
        <pc:picChg chg="add mod">
          <ac:chgData name="Roberto Iezza" userId="d085097a-7c01-42b5-9051-146675914c05" providerId="ADAL" clId="{BA69AD43-9359-424E-BE48-7910B3F90521}" dt="2024-06-06T12:01:43.335" v="139" actId="14100"/>
          <ac:picMkLst>
            <pc:docMk/>
            <pc:sldMk cId="0" sldId="265"/>
            <ac:picMk id="7" creationId="{EA1D30C6-B4FE-7D72-AD66-6080A7CFD42C}"/>
          </ac:picMkLst>
        </pc:picChg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66"/>
        </pc:sldMkLst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67"/>
        </pc:sldMkLst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68"/>
        </pc:sldMkLst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69"/>
        </pc:sldMkLst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70"/>
        </pc:sldMkLst>
      </pc:sldChg>
      <pc:sldChg chg="del">
        <pc:chgData name="Roberto Iezza" userId="d085097a-7c01-42b5-9051-146675914c05" providerId="ADAL" clId="{BA69AD43-9359-424E-BE48-7910B3F90521}" dt="2024-06-06T12:02:10.407" v="143" actId="2696"/>
        <pc:sldMkLst>
          <pc:docMk/>
          <pc:sldMk cId="0" sldId="271"/>
        </pc:sldMkLst>
      </pc:sldChg>
      <pc:sldChg chg="addSp delSp modSp add mod">
        <pc:chgData name="Roberto Iezza" userId="d085097a-7c01-42b5-9051-146675914c05" providerId="ADAL" clId="{BA69AD43-9359-424E-BE48-7910B3F90521}" dt="2024-06-06T14:38:12.831" v="967" actId="1076"/>
        <pc:sldMkLst>
          <pc:docMk/>
          <pc:sldMk cId="2648377552" sldId="273"/>
        </pc:sldMkLst>
        <pc:spChg chg="mod">
          <ac:chgData name="Roberto Iezza" userId="d085097a-7c01-42b5-9051-146675914c05" providerId="ADAL" clId="{BA69AD43-9359-424E-BE48-7910B3F90521}" dt="2024-06-06T14:38:12.831" v="967" actId="1076"/>
          <ac:spMkLst>
            <pc:docMk/>
            <pc:sldMk cId="2648377552" sldId="273"/>
            <ac:spMk id="162" creationId="{00000000-0000-0000-0000-000000000000}"/>
          </ac:spMkLst>
        </pc:spChg>
        <pc:picChg chg="del">
          <ac:chgData name="Roberto Iezza" userId="d085097a-7c01-42b5-9051-146675914c05" providerId="ADAL" clId="{BA69AD43-9359-424E-BE48-7910B3F90521}" dt="2024-06-06T12:02:15.585" v="145" actId="478"/>
          <ac:picMkLst>
            <pc:docMk/>
            <pc:sldMk cId="2648377552" sldId="273"/>
            <ac:picMk id="3" creationId="{97A30FD5-DA90-A25C-28EA-BEF158638DAE}"/>
          </ac:picMkLst>
        </pc:picChg>
        <pc:picChg chg="add mod">
          <ac:chgData name="Roberto Iezza" userId="d085097a-7c01-42b5-9051-146675914c05" providerId="ADAL" clId="{BA69AD43-9359-424E-BE48-7910B3F90521}" dt="2024-06-06T12:21:40.328" v="622" actId="1076"/>
          <ac:picMkLst>
            <pc:docMk/>
            <pc:sldMk cId="2648377552" sldId="273"/>
            <ac:picMk id="4" creationId="{6C76856E-BE2E-88CE-6C9C-CD77C9B37666}"/>
          </ac:picMkLst>
        </pc:picChg>
        <pc:picChg chg="del mod">
          <ac:chgData name="Roberto Iezza" userId="d085097a-7c01-42b5-9051-146675914c05" providerId="ADAL" clId="{BA69AD43-9359-424E-BE48-7910B3F90521}" dt="2024-06-06T12:02:16.394" v="147" actId="478"/>
          <ac:picMkLst>
            <pc:docMk/>
            <pc:sldMk cId="2648377552" sldId="273"/>
            <ac:picMk id="5" creationId="{B3EBF3F0-679B-07D5-3707-22CD9DC0039E}"/>
          </ac:picMkLst>
        </pc:picChg>
        <pc:picChg chg="del">
          <ac:chgData name="Roberto Iezza" userId="d085097a-7c01-42b5-9051-146675914c05" providerId="ADAL" clId="{BA69AD43-9359-424E-BE48-7910B3F90521}" dt="2024-06-06T12:02:16.996" v="148" actId="478"/>
          <ac:picMkLst>
            <pc:docMk/>
            <pc:sldMk cId="2648377552" sldId="273"/>
            <ac:picMk id="7" creationId="{EA1D30C6-B4FE-7D72-AD66-6080A7CFD42C}"/>
          </ac:picMkLst>
        </pc:picChg>
        <pc:picChg chg="add mod modCrop">
          <ac:chgData name="Roberto Iezza" userId="d085097a-7c01-42b5-9051-146675914c05" providerId="ADAL" clId="{BA69AD43-9359-424E-BE48-7910B3F90521}" dt="2024-06-06T12:21:43.998" v="624" actId="1076"/>
          <ac:picMkLst>
            <pc:docMk/>
            <pc:sldMk cId="2648377552" sldId="273"/>
            <ac:picMk id="8" creationId="{722237DA-0279-992A-8CF0-DBFF91E342BA}"/>
          </ac:picMkLst>
        </pc:picChg>
        <pc:picChg chg="add mod">
          <ac:chgData name="Roberto Iezza" userId="d085097a-7c01-42b5-9051-146675914c05" providerId="ADAL" clId="{BA69AD43-9359-424E-BE48-7910B3F90521}" dt="2024-06-06T12:21:42.527" v="623" actId="1076"/>
          <ac:picMkLst>
            <pc:docMk/>
            <pc:sldMk cId="2648377552" sldId="273"/>
            <ac:picMk id="10" creationId="{CCCADE3C-C2C7-856E-D18A-273A8D49E4BE}"/>
          </ac:picMkLst>
        </pc:picChg>
      </pc:sldChg>
      <pc:sldChg chg="addSp delSp modSp add mod">
        <pc:chgData name="Roberto Iezza" userId="d085097a-7c01-42b5-9051-146675914c05" providerId="ADAL" clId="{BA69AD43-9359-424E-BE48-7910B3F90521}" dt="2024-06-06T14:33:03.791" v="909" actId="20577"/>
        <pc:sldMkLst>
          <pc:docMk/>
          <pc:sldMk cId="1955249110" sldId="274"/>
        </pc:sldMkLst>
        <pc:spChg chg="mod">
          <ac:chgData name="Roberto Iezza" userId="d085097a-7c01-42b5-9051-146675914c05" providerId="ADAL" clId="{BA69AD43-9359-424E-BE48-7910B3F90521}" dt="2024-06-06T14:33:03.791" v="909" actId="20577"/>
          <ac:spMkLst>
            <pc:docMk/>
            <pc:sldMk cId="1955249110" sldId="274"/>
            <ac:spMk id="162" creationId="{00000000-0000-0000-0000-000000000000}"/>
          </ac:spMkLst>
        </pc:spChg>
        <pc:picChg chg="add mod">
          <ac:chgData name="Roberto Iezza" userId="d085097a-7c01-42b5-9051-146675914c05" providerId="ADAL" clId="{BA69AD43-9359-424E-BE48-7910B3F90521}" dt="2024-06-06T12:07:11.972" v="211" actId="1076"/>
          <ac:picMkLst>
            <pc:docMk/>
            <pc:sldMk cId="1955249110" sldId="274"/>
            <ac:picMk id="3" creationId="{FDE09086-D2E8-BE70-3D73-A5F3AF7645F3}"/>
          </ac:picMkLst>
        </pc:picChg>
        <pc:picChg chg="del">
          <ac:chgData name="Roberto Iezza" userId="d085097a-7c01-42b5-9051-146675914c05" providerId="ADAL" clId="{BA69AD43-9359-424E-BE48-7910B3F90521}" dt="2024-06-06T12:04:58.754" v="180" actId="478"/>
          <ac:picMkLst>
            <pc:docMk/>
            <pc:sldMk cId="1955249110" sldId="274"/>
            <ac:picMk id="4" creationId="{6C76856E-BE2E-88CE-6C9C-CD77C9B37666}"/>
          </ac:picMkLst>
        </pc:picChg>
        <pc:picChg chg="add mod">
          <ac:chgData name="Roberto Iezza" userId="d085097a-7c01-42b5-9051-146675914c05" providerId="ADAL" clId="{BA69AD43-9359-424E-BE48-7910B3F90521}" dt="2024-06-06T12:06:57.855" v="208" actId="1076"/>
          <ac:picMkLst>
            <pc:docMk/>
            <pc:sldMk cId="1955249110" sldId="274"/>
            <ac:picMk id="6" creationId="{C82264A5-BFB0-D8E2-A138-E185E483FDC8}"/>
          </ac:picMkLst>
        </pc:picChg>
        <pc:picChg chg="del">
          <ac:chgData name="Roberto Iezza" userId="d085097a-7c01-42b5-9051-146675914c05" providerId="ADAL" clId="{BA69AD43-9359-424E-BE48-7910B3F90521}" dt="2024-06-06T12:04:59.358" v="181" actId="478"/>
          <ac:picMkLst>
            <pc:docMk/>
            <pc:sldMk cId="1955249110" sldId="274"/>
            <ac:picMk id="8" creationId="{722237DA-0279-992A-8CF0-DBFF91E342BA}"/>
          </ac:picMkLst>
        </pc:picChg>
        <pc:picChg chg="add mod">
          <ac:chgData name="Roberto Iezza" userId="d085097a-7c01-42b5-9051-146675914c05" providerId="ADAL" clId="{BA69AD43-9359-424E-BE48-7910B3F90521}" dt="2024-06-06T12:16:53.077" v="501" actId="1076"/>
          <ac:picMkLst>
            <pc:docMk/>
            <pc:sldMk cId="1955249110" sldId="274"/>
            <ac:picMk id="9" creationId="{852F6BA1-E280-F3A6-ED58-EAD605D5556D}"/>
          </ac:picMkLst>
        </pc:picChg>
        <pc:picChg chg="del">
          <ac:chgData name="Roberto Iezza" userId="d085097a-7c01-42b5-9051-146675914c05" providerId="ADAL" clId="{BA69AD43-9359-424E-BE48-7910B3F90521}" dt="2024-06-06T12:04:59.970" v="182" actId="478"/>
          <ac:picMkLst>
            <pc:docMk/>
            <pc:sldMk cId="1955249110" sldId="274"/>
            <ac:picMk id="10" creationId="{CCCADE3C-C2C7-856E-D18A-273A8D49E4BE}"/>
          </ac:picMkLst>
        </pc:picChg>
      </pc:sldChg>
      <pc:sldChg chg="addSp delSp modSp add mod ord">
        <pc:chgData name="Roberto Iezza" userId="d085097a-7c01-42b5-9051-146675914c05" providerId="ADAL" clId="{BA69AD43-9359-424E-BE48-7910B3F90521}" dt="2024-06-07T06:41:29.963" v="1161" actId="1076"/>
        <pc:sldMkLst>
          <pc:docMk/>
          <pc:sldMk cId="3592458617" sldId="275"/>
        </pc:sldMkLst>
        <pc:spChg chg="add mod">
          <ac:chgData name="Roberto Iezza" userId="d085097a-7c01-42b5-9051-146675914c05" providerId="ADAL" clId="{BA69AD43-9359-424E-BE48-7910B3F90521}" dt="2024-06-07T06:41:22.157" v="1160" actId="1076"/>
          <ac:spMkLst>
            <pc:docMk/>
            <pc:sldMk cId="3592458617" sldId="275"/>
            <ac:spMk id="2" creationId="{32679A3B-E3C8-9F2E-C297-471333D24164}"/>
          </ac:spMkLst>
        </pc:spChg>
        <pc:spChg chg="add mod">
          <ac:chgData name="Roberto Iezza" userId="d085097a-7c01-42b5-9051-146675914c05" providerId="ADAL" clId="{BA69AD43-9359-424E-BE48-7910B3F90521}" dt="2024-06-07T06:41:18.314" v="1159" actId="1076"/>
          <ac:spMkLst>
            <pc:docMk/>
            <pc:sldMk cId="3592458617" sldId="275"/>
            <ac:spMk id="4" creationId="{A3271FEE-1FB8-FF10-4753-0F73CB774F91}"/>
          </ac:spMkLst>
        </pc:spChg>
        <pc:spChg chg="add mod">
          <ac:chgData name="Roberto Iezza" userId="d085097a-7c01-42b5-9051-146675914c05" providerId="ADAL" clId="{BA69AD43-9359-424E-BE48-7910B3F90521}" dt="2024-06-07T06:41:29.963" v="1161" actId="1076"/>
          <ac:spMkLst>
            <pc:docMk/>
            <pc:sldMk cId="3592458617" sldId="275"/>
            <ac:spMk id="5" creationId="{BD3D5E4C-C107-4028-A412-B60A9157223E}"/>
          </ac:spMkLst>
        </pc:spChg>
        <pc:spChg chg="add mod">
          <ac:chgData name="Roberto Iezza" userId="d085097a-7c01-42b5-9051-146675914c05" providerId="ADAL" clId="{BA69AD43-9359-424E-BE48-7910B3F90521}" dt="2024-06-07T06:39:31.454" v="1148" actId="1076"/>
          <ac:spMkLst>
            <pc:docMk/>
            <pc:sldMk cId="3592458617" sldId="275"/>
            <ac:spMk id="6" creationId="{856C3D3C-CCC5-42FB-C70E-C52331CCC433}"/>
          </ac:spMkLst>
        </pc:spChg>
        <pc:spChg chg="mod">
          <ac:chgData name="Roberto Iezza" userId="d085097a-7c01-42b5-9051-146675914c05" providerId="ADAL" clId="{BA69AD43-9359-424E-BE48-7910B3F90521}" dt="2024-06-07T06:41:02.598" v="1156" actId="14100"/>
          <ac:spMkLst>
            <pc:docMk/>
            <pc:sldMk cId="3592458617" sldId="275"/>
            <ac:spMk id="162" creationId="{00000000-0000-0000-0000-000000000000}"/>
          </ac:spMkLst>
        </pc:spChg>
        <pc:picChg chg="add mod modCrop">
          <ac:chgData name="Roberto Iezza" userId="d085097a-7c01-42b5-9051-146675914c05" providerId="ADAL" clId="{BA69AD43-9359-424E-BE48-7910B3F90521}" dt="2024-06-07T06:41:06.661" v="1157" actId="1076"/>
          <ac:picMkLst>
            <pc:docMk/>
            <pc:sldMk cId="3592458617" sldId="275"/>
            <ac:picMk id="3" creationId="{87779B98-FC9F-F1CA-DF31-1A75886C64CF}"/>
          </ac:picMkLst>
        </pc:picChg>
        <pc:picChg chg="del">
          <ac:chgData name="Roberto Iezza" userId="d085097a-7c01-42b5-9051-146675914c05" providerId="ADAL" clId="{BA69AD43-9359-424E-BE48-7910B3F90521}" dt="2024-06-06T12:09:45.102" v="216" actId="478"/>
          <ac:picMkLst>
            <pc:docMk/>
            <pc:sldMk cId="3592458617" sldId="275"/>
            <ac:picMk id="4" creationId="{6C76856E-BE2E-88CE-6C9C-CD77C9B37666}"/>
          </ac:picMkLst>
        </pc:picChg>
        <pc:picChg chg="del">
          <ac:chgData name="Roberto Iezza" userId="d085097a-7c01-42b5-9051-146675914c05" providerId="ADAL" clId="{BA69AD43-9359-424E-BE48-7910B3F90521}" dt="2024-06-06T12:09:45.737" v="217" actId="478"/>
          <ac:picMkLst>
            <pc:docMk/>
            <pc:sldMk cId="3592458617" sldId="275"/>
            <ac:picMk id="8" creationId="{722237DA-0279-992A-8CF0-DBFF91E342BA}"/>
          </ac:picMkLst>
        </pc:picChg>
        <pc:picChg chg="del">
          <ac:chgData name="Roberto Iezza" userId="d085097a-7c01-42b5-9051-146675914c05" providerId="ADAL" clId="{BA69AD43-9359-424E-BE48-7910B3F90521}" dt="2024-06-06T12:09:46.196" v="218" actId="478"/>
          <ac:picMkLst>
            <pc:docMk/>
            <pc:sldMk cId="3592458617" sldId="275"/>
            <ac:picMk id="10" creationId="{CCCADE3C-C2C7-856E-D18A-273A8D49E4BE}"/>
          </ac:picMkLst>
        </pc:picChg>
      </pc:sldChg>
      <pc:sldChg chg="addSp delSp modSp add mod ord">
        <pc:chgData name="Roberto Iezza" userId="d085097a-7c01-42b5-9051-146675914c05" providerId="ADAL" clId="{BA69AD43-9359-424E-BE48-7910B3F90521}" dt="2024-06-06T14:39:01.231" v="974" actId="1076"/>
        <pc:sldMkLst>
          <pc:docMk/>
          <pc:sldMk cId="1327545385" sldId="276"/>
        </pc:sldMkLst>
        <pc:spChg chg="add mod">
          <ac:chgData name="Roberto Iezza" userId="d085097a-7c01-42b5-9051-146675914c05" providerId="ADAL" clId="{BA69AD43-9359-424E-BE48-7910B3F90521}" dt="2024-06-06T14:39:01.231" v="974" actId="1076"/>
          <ac:spMkLst>
            <pc:docMk/>
            <pc:sldMk cId="1327545385" sldId="276"/>
            <ac:spMk id="2" creationId="{EC34F780-F212-4C4D-9532-AE4F13F73B47}"/>
          </ac:spMkLst>
        </pc:spChg>
        <pc:spChg chg="mod">
          <ac:chgData name="Roberto Iezza" userId="d085097a-7c01-42b5-9051-146675914c05" providerId="ADAL" clId="{BA69AD43-9359-424E-BE48-7910B3F90521}" dt="2024-06-06T14:38:55.826" v="973" actId="1076"/>
          <ac:spMkLst>
            <pc:docMk/>
            <pc:sldMk cId="1327545385" sldId="276"/>
            <ac:spMk id="162" creationId="{00000000-0000-0000-0000-000000000000}"/>
          </ac:spMkLst>
        </pc:spChg>
        <pc:picChg chg="del">
          <ac:chgData name="Roberto Iezza" userId="d085097a-7c01-42b5-9051-146675914c05" providerId="ADAL" clId="{BA69AD43-9359-424E-BE48-7910B3F90521}" dt="2024-06-06T12:12:17.845" v="346" actId="478"/>
          <ac:picMkLst>
            <pc:docMk/>
            <pc:sldMk cId="1327545385" sldId="276"/>
            <ac:picMk id="3" creationId="{87779B98-FC9F-F1CA-DF31-1A75886C64CF}"/>
          </ac:picMkLst>
        </pc:picChg>
        <pc:picChg chg="add mod">
          <ac:chgData name="Roberto Iezza" userId="d085097a-7c01-42b5-9051-146675914c05" providerId="ADAL" clId="{BA69AD43-9359-424E-BE48-7910B3F90521}" dt="2024-06-06T12:13:59.398" v="390" actId="1076"/>
          <ac:picMkLst>
            <pc:docMk/>
            <pc:sldMk cId="1327545385" sldId="276"/>
            <ac:picMk id="5" creationId="{D070D59A-0BE4-1B51-177A-8915B70329FD}"/>
          </ac:picMkLst>
        </pc:picChg>
        <pc:picChg chg="add mod">
          <ac:chgData name="Roberto Iezza" userId="d085097a-7c01-42b5-9051-146675914c05" providerId="ADAL" clId="{BA69AD43-9359-424E-BE48-7910B3F90521}" dt="2024-06-06T12:14:07.435" v="391" actId="1076"/>
          <ac:picMkLst>
            <pc:docMk/>
            <pc:sldMk cId="1327545385" sldId="276"/>
            <ac:picMk id="7" creationId="{1FD4E47E-5399-6B9B-B45C-E74B07279B56}"/>
          </ac:picMkLst>
        </pc:picChg>
      </pc:sldChg>
      <pc:sldChg chg="addSp delSp modSp add mod">
        <pc:chgData name="Roberto Iezza" userId="d085097a-7c01-42b5-9051-146675914c05" providerId="ADAL" clId="{BA69AD43-9359-424E-BE48-7910B3F90521}" dt="2024-06-06T14:43:57.139" v="1003" actId="1076"/>
        <pc:sldMkLst>
          <pc:docMk/>
          <pc:sldMk cId="1037851603" sldId="277"/>
        </pc:sldMkLst>
        <pc:spChg chg="add mod">
          <ac:chgData name="Roberto Iezza" userId="d085097a-7c01-42b5-9051-146675914c05" providerId="ADAL" clId="{BA69AD43-9359-424E-BE48-7910B3F90521}" dt="2024-06-06T14:43:54.076" v="1002" actId="1076"/>
          <ac:spMkLst>
            <pc:docMk/>
            <pc:sldMk cId="1037851603" sldId="277"/>
            <ac:spMk id="5" creationId="{BD6EA502-1376-1605-B667-B444D662A7BD}"/>
          </ac:spMkLst>
        </pc:spChg>
        <pc:spChg chg="mod">
          <ac:chgData name="Roberto Iezza" userId="d085097a-7c01-42b5-9051-146675914c05" providerId="ADAL" clId="{BA69AD43-9359-424E-BE48-7910B3F90521}" dt="2024-06-06T14:43:40.989" v="1000" actId="1076"/>
          <ac:spMkLst>
            <pc:docMk/>
            <pc:sldMk cId="1037851603" sldId="277"/>
            <ac:spMk id="162" creationId="{00000000-0000-0000-0000-000000000000}"/>
          </ac:spMkLst>
        </pc:spChg>
        <pc:picChg chg="add mod modCrop">
          <ac:chgData name="Roberto Iezza" userId="d085097a-7c01-42b5-9051-146675914c05" providerId="ADAL" clId="{BA69AD43-9359-424E-BE48-7910B3F90521}" dt="2024-06-06T14:43:57.139" v="1003" actId="1076"/>
          <ac:picMkLst>
            <pc:docMk/>
            <pc:sldMk cId="1037851603" sldId="277"/>
            <ac:picMk id="2" creationId="{D51B2598-B51C-4938-26EC-24ED3DC63971}"/>
          </ac:picMkLst>
        </pc:picChg>
        <pc:picChg chg="del">
          <ac:chgData name="Roberto Iezza" userId="d085097a-7c01-42b5-9051-146675914c05" providerId="ADAL" clId="{BA69AD43-9359-424E-BE48-7910B3F90521}" dt="2024-06-06T12:15:01.443" v="465" actId="478"/>
          <ac:picMkLst>
            <pc:docMk/>
            <pc:sldMk cId="1037851603" sldId="277"/>
            <ac:picMk id="3" creationId="{87779B98-FC9F-F1CA-DF31-1A75886C64CF}"/>
          </ac:picMkLst>
        </pc:picChg>
        <pc:picChg chg="add mod">
          <ac:chgData name="Roberto Iezza" userId="d085097a-7c01-42b5-9051-146675914c05" providerId="ADAL" clId="{BA69AD43-9359-424E-BE48-7910B3F90521}" dt="2024-06-06T14:43:48.412" v="1001" actId="1076"/>
          <ac:picMkLst>
            <pc:docMk/>
            <pc:sldMk cId="1037851603" sldId="277"/>
            <ac:picMk id="4" creationId="{EA16D768-02EB-F5D3-4B35-DAD22472546C}"/>
          </ac:picMkLst>
        </pc:picChg>
      </pc:sldChg>
      <pc:sldChg chg="addSp delSp modSp add mod ord">
        <pc:chgData name="Roberto Iezza" userId="d085097a-7c01-42b5-9051-146675914c05" providerId="ADAL" clId="{BA69AD43-9359-424E-BE48-7910B3F90521}" dt="2024-06-07T06:37:15.675" v="1079" actId="1076"/>
        <pc:sldMkLst>
          <pc:docMk/>
          <pc:sldMk cId="2110366798" sldId="278"/>
        </pc:sldMkLst>
        <pc:spChg chg="add mod">
          <ac:chgData name="Roberto Iezza" userId="d085097a-7c01-42b5-9051-146675914c05" providerId="ADAL" clId="{BA69AD43-9359-424E-BE48-7910B3F90521}" dt="2024-06-07T06:37:15.675" v="1079" actId="1076"/>
          <ac:spMkLst>
            <pc:docMk/>
            <pc:sldMk cId="2110366798" sldId="278"/>
            <ac:spMk id="2" creationId="{AF6FB6E9-83DC-8138-AF14-E2EA0433E51C}"/>
          </ac:spMkLst>
        </pc:spChg>
        <pc:spChg chg="del">
          <ac:chgData name="Roberto Iezza" userId="d085097a-7c01-42b5-9051-146675914c05" providerId="ADAL" clId="{BA69AD43-9359-424E-BE48-7910B3F90521}" dt="2024-06-06T14:27:19.669" v="793" actId="478"/>
          <ac:spMkLst>
            <pc:docMk/>
            <pc:sldMk cId="2110366798" sldId="278"/>
            <ac:spMk id="5" creationId="{BD6EA502-1376-1605-B667-B444D662A7BD}"/>
          </ac:spMkLst>
        </pc:spChg>
        <pc:spChg chg="mod">
          <ac:chgData name="Roberto Iezza" userId="d085097a-7c01-42b5-9051-146675914c05" providerId="ADAL" clId="{BA69AD43-9359-424E-BE48-7910B3F90521}" dt="2024-06-06T14:44:59.673" v="1013" actId="313"/>
          <ac:spMkLst>
            <pc:docMk/>
            <pc:sldMk cId="2110366798" sldId="278"/>
            <ac:spMk id="162" creationId="{00000000-0000-0000-0000-000000000000}"/>
          </ac:spMkLst>
        </pc:spChg>
        <pc:picChg chg="del">
          <ac:chgData name="Roberto Iezza" userId="d085097a-7c01-42b5-9051-146675914c05" providerId="ADAL" clId="{BA69AD43-9359-424E-BE48-7910B3F90521}" dt="2024-06-06T14:27:06.270" v="792" actId="478"/>
          <ac:picMkLst>
            <pc:docMk/>
            <pc:sldMk cId="2110366798" sldId="278"/>
            <ac:picMk id="4" creationId="{EA16D768-02EB-F5D3-4B35-DAD22472546C}"/>
          </ac:picMkLst>
        </pc:picChg>
      </pc:sldChg>
      <pc:sldChg chg="addSp delSp modSp add del mod">
        <pc:chgData name="Roberto Iezza" userId="d085097a-7c01-42b5-9051-146675914c05" providerId="ADAL" clId="{BA69AD43-9359-424E-BE48-7910B3F90521}" dt="2024-06-06T14:44:06.760" v="1004" actId="2696"/>
        <pc:sldMkLst>
          <pc:docMk/>
          <pc:sldMk cId="3544022117" sldId="279"/>
        </pc:sldMkLst>
        <pc:picChg chg="add mod">
          <ac:chgData name="Roberto Iezza" userId="d085097a-7c01-42b5-9051-146675914c05" providerId="ADAL" clId="{BA69AD43-9359-424E-BE48-7910B3F90521}" dt="2024-06-06T14:30:58.951" v="858" actId="1076"/>
          <ac:picMkLst>
            <pc:docMk/>
            <pc:sldMk cId="3544022117" sldId="279"/>
            <ac:picMk id="3" creationId="{1BEA4146-038B-E07A-447F-1E4E0EBDBE1E}"/>
          </ac:picMkLst>
        </pc:picChg>
        <pc:picChg chg="del">
          <ac:chgData name="Roberto Iezza" userId="d085097a-7c01-42b5-9051-146675914c05" providerId="ADAL" clId="{BA69AD43-9359-424E-BE48-7910B3F90521}" dt="2024-06-06T14:30:25.505" v="852" actId="478"/>
          <ac:picMkLst>
            <pc:docMk/>
            <pc:sldMk cId="3544022117" sldId="279"/>
            <ac:picMk id="4" creationId="{EA16D768-02EB-F5D3-4B35-DAD22472546C}"/>
          </ac:picMkLst>
        </pc:picChg>
      </pc:sldChg>
      <pc:sldChg chg="addSp delSp modSp add mod">
        <pc:chgData name="Roberto Iezza" userId="d085097a-7c01-42b5-9051-146675914c05" providerId="ADAL" clId="{BA69AD43-9359-424E-BE48-7910B3F90521}" dt="2024-06-06T14:33:55.677" v="913" actId="1076"/>
        <pc:sldMkLst>
          <pc:docMk/>
          <pc:sldMk cId="1570873863" sldId="280"/>
        </pc:sldMkLst>
        <pc:spChg chg="del mod">
          <ac:chgData name="Roberto Iezza" userId="d085097a-7c01-42b5-9051-146675914c05" providerId="ADAL" clId="{BA69AD43-9359-424E-BE48-7910B3F90521}" dt="2024-06-06T14:33:42.612" v="910" actId="478"/>
          <ac:spMkLst>
            <pc:docMk/>
            <pc:sldMk cId="1570873863" sldId="280"/>
            <ac:spMk id="162" creationId="{00000000-0000-0000-0000-000000000000}"/>
          </ac:spMkLst>
        </pc:spChg>
        <pc:picChg chg="del">
          <ac:chgData name="Roberto Iezza" userId="d085097a-7c01-42b5-9051-146675914c05" providerId="ADAL" clId="{BA69AD43-9359-424E-BE48-7910B3F90521}" dt="2024-06-06T14:31:30.097" v="861" actId="478"/>
          <ac:picMkLst>
            <pc:docMk/>
            <pc:sldMk cId="1570873863" sldId="280"/>
            <ac:picMk id="3" creationId="{FDE09086-D2E8-BE70-3D73-A5F3AF7645F3}"/>
          </ac:picMkLst>
        </pc:picChg>
        <pc:picChg chg="add mod">
          <ac:chgData name="Roberto Iezza" userId="d085097a-7c01-42b5-9051-146675914c05" providerId="ADAL" clId="{BA69AD43-9359-424E-BE48-7910B3F90521}" dt="2024-06-06T14:33:55.677" v="913" actId="1076"/>
          <ac:picMkLst>
            <pc:docMk/>
            <pc:sldMk cId="1570873863" sldId="280"/>
            <ac:picMk id="4" creationId="{83D86F65-AE26-AEB4-3ACE-87693CD4D831}"/>
          </ac:picMkLst>
        </pc:picChg>
        <pc:picChg chg="del">
          <ac:chgData name="Roberto Iezza" userId="d085097a-7c01-42b5-9051-146675914c05" providerId="ADAL" clId="{BA69AD43-9359-424E-BE48-7910B3F90521}" dt="2024-06-06T14:31:29.335" v="860" actId="478"/>
          <ac:picMkLst>
            <pc:docMk/>
            <pc:sldMk cId="1570873863" sldId="280"/>
            <ac:picMk id="6" creationId="{C82264A5-BFB0-D8E2-A138-E185E483FDC8}"/>
          </ac:picMkLst>
        </pc:picChg>
        <pc:picChg chg="del">
          <ac:chgData name="Roberto Iezza" userId="d085097a-7c01-42b5-9051-146675914c05" providerId="ADAL" clId="{BA69AD43-9359-424E-BE48-7910B3F90521}" dt="2024-06-06T14:31:30.802" v="862" actId="478"/>
          <ac:picMkLst>
            <pc:docMk/>
            <pc:sldMk cId="1570873863" sldId="280"/>
            <ac:picMk id="9" creationId="{852F6BA1-E280-F3A6-ED58-EAD605D555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www.illanificio.it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r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" descr="Immagine"/>
          <p:cNvPicPr>
            <a:picLocks noChangeAspect="1"/>
          </p:cNvPicPr>
          <p:nvPr/>
        </p:nvPicPr>
        <p:blipFill>
          <a:blip r:embed="rId2"/>
          <a:srcRect l="21578" r="22437"/>
          <a:stretch>
            <a:fillRect/>
          </a:stretch>
        </p:blipFill>
        <p:spPr>
          <a:xfrm>
            <a:off x="14176347" y="-61106"/>
            <a:ext cx="10216043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757" y="12191541"/>
            <a:ext cx="24459517" cy="153577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www.illanificio.it"/>
          <p:cNvSpPr txBox="1"/>
          <p:nvPr/>
        </p:nvSpPr>
        <p:spPr>
          <a:xfrm>
            <a:off x="14369163" y="12926261"/>
            <a:ext cx="186862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dirty="0"/>
              <a:t>www.illanificio.it</a:t>
            </a:r>
            <a:endParaRPr dirty="0">
              <a:hlinkClick r:id="rId4"/>
            </a:endParaRPr>
          </a:p>
        </p:txBody>
      </p:sp>
      <p:sp>
        <p:nvSpPr>
          <p:cNvPr id="29" name="IL Lanificio Retail S.r.l."/>
          <p:cNvSpPr txBox="1"/>
          <p:nvPr/>
        </p:nvSpPr>
        <p:spPr>
          <a:xfrm>
            <a:off x="2519396" y="12926261"/>
            <a:ext cx="274906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IL Lanificio Retail S.r.l.  </a:t>
            </a:r>
          </a:p>
        </p:txBody>
      </p:sp>
      <p:sp>
        <p:nvSpPr>
          <p:cNvPr id="30" name="Via Cernaia 40, 13900 - Biella (BI) Italy"/>
          <p:cNvSpPr txBox="1"/>
          <p:nvPr/>
        </p:nvSpPr>
        <p:spPr>
          <a:xfrm>
            <a:off x="7538289" y="12926261"/>
            <a:ext cx="456104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Via </a:t>
            </a:r>
            <a:r>
              <a:rPr dirty="0" err="1"/>
              <a:t>Cernaia</a:t>
            </a:r>
            <a:r>
              <a:rPr dirty="0"/>
              <a:t> 40, 13900 - Biella (BI) Italy 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53984" y="12938961"/>
            <a:ext cx="1665782" cy="370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2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4115" y="12965155"/>
            <a:ext cx="2963866" cy="318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magine" descr="Immagin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7805927" y="12882973"/>
            <a:ext cx="482541" cy="48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magine" descr="Immagin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572055" y="12883253"/>
            <a:ext cx="482541" cy="482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magine" descr="Immagi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38183" y="12926262"/>
            <a:ext cx="482542" cy="396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wrap="none"/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llanificio.it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57" y="12191541"/>
            <a:ext cx="24459517" cy="153577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53984" y="12938961"/>
            <a:ext cx="1477714" cy="370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" name="www.illanificio.it"/>
          <p:cNvSpPr txBox="1"/>
          <p:nvPr/>
        </p:nvSpPr>
        <p:spPr>
          <a:xfrm>
            <a:off x="14369163" y="12926261"/>
            <a:ext cx="186862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www.illanificio.it</a:t>
            </a:r>
          </a:p>
        </p:txBody>
      </p:sp>
      <p:sp>
        <p:nvSpPr>
          <p:cNvPr id="5" name="IL Lanificio Retail S.r.l."/>
          <p:cNvSpPr txBox="1"/>
          <p:nvPr/>
        </p:nvSpPr>
        <p:spPr>
          <a:xfrm>
            <a:off x="2519396" y="12926261"/>
            <a:ext cx="274906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IL Lanificio Retail S.r.l.  </a:t>
            </a:r>
          </a:p>
        </p:txBody>
      </p:sp>
      <p:sp>
        <p:nvSpPr>
          <p:cNvPr id="6" name="Via Cernaia 40, 13900 - Biella (BI) Italy"/>
          <p:cNvSpPr txBox="1"/>
          <p:nvPr/>
        </p:nvSpPr>
        <p:spPr>
          <a:xfrm>
            <a:off x="7538289" y="12926261"/>
            <a:ext cx="456104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Via </a:t>
            </a:r>
            <a:r>
              <a:rPr dirty="0" err="1"/>
              <a:t>Cernaia</a:t>
            </a:r>
            <a:r>
              <a:rPr dirty="0"/>
              <a:t> 40, 13900 - Biella (BI) Italy </a:t>
            </a:r>
          </a:p>
        </p:txBody>
      </p:sp>
      <p:pic>
        <p:nvPicPr>
          <p:cNvPr id="7" name="Immagine" descr="Immagin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805927" y="12882973"/>
            <a:ext cx="482541" cy="48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" descr="Immagine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572055" y="12883253"/>
            <a:ext cx="482542" cy="482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magine" descr="Immagin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38184" y="12926262"/>
            <a:ext cx="482541" cy="396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" descr="Immagin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4115" y="12965155"/>
            <a:ext cx="2963866" cy="31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43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uno</a:t>
            </a:r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quattro</a:t>
            </a:r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24688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1pPr>
      <a:lvl2pPr marL="0" marR="0" indent="9144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2pPr>
      <a:lvl3pPr marL="0" marR="0" indent="18288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3pPr>
      <a:lvl4pPr marL="0" marR="0" indent="2743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4pPr>
      <a:lvl5pPr marL="0" marR="0" indent="36576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5pPr>
      <a:lvl6pPr marL="0" marR="0" indent="45720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6pPr>
      <a:lvl7pPr marL="0" marR="0" indent="54864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7pPr>
      <a:lvl8pPr marL="0" marR="0" indent="64008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8pPr>
      <a:lvl9pPr marL="0" marR="0" indent="7315200" algn="l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anificio.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l-lanificio-logo.png" descr="il-lanifici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7" y="2184407"/>
            <a:ext cx="9347186" cy="934718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www.illanificio.it"/>
          <p:cNvSpPr txBox="1"/>
          <p:nvPr/>
        </p:nvSpPr>
        <p:spPr>
          <a:xfrm>
            <a:off x="7898807" y="10074121"/>
            <a:ext cx="8586386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002548"/>
                </a:solidFill>
                <a:uFill>
                  <a:solidFill>
                    <a:srgbClr val="0563C1"/>
                  </a:solidFill>
                </a:uFill>
                <a:latin typeface="Open Sans Light"/>
                <a:ea typeface="Open Sans Light"/>
                <a:cs typeface="Open Sans Light"/>
                <a:sym typeface="Open Sans Light"/>
                <a:hlinkClick r:id="rId3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3"/>
              </a:rPr>
              <a:t>www.illanificio.it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53984" y="12938961"/>
            <a:ext cx="1477714" cy="370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245" name="il-lanificio-logo.png" descr="il-lanifici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7" y="2184407"/>
            <a:ext cx="9347186" cy="934718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hank you for listening!"/>
          <p:cNvSpPr txBox="1"/>
          <p:nvPr/>
        </p:nvSpPr>
        <p:spPr>
          <a:xfrm>
            <a:off x="7898807" y="9109546"/>
            <a:ext cx="8586386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00254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Thank you for listening!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55" name="PROJECT PAGE"/>
          <p:cNvSpPr txBox="1"/>
          <p:nvPr/>
        </p:nvSpPr>
        <p:spPr>
          <a:xfrm>
            <a:off x="2076448" y="589421"/>
            <a:ext cx="6928403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 b="1">
                <a:solidFill>
                  <a:srgbClr val="002548"/>
                </a:solidFill>
                <a:latin typeface="OpenSans-ExtraBold"/>
                <a:ea typeface="OpenSans-ExtraBold"/>
                <a:cs typeface="OpenSans-ExtraBold"/>
                <a:sym typeface="OpenSans-ExtraBold"/>
              </a:defRPr>
            </a:lvl1pPr>
          </a:lstStyle>
          <a:p>
            <a:r>
              <a:rPr lang="it-IT" dirty="0"/>
              <a:t>SVENDITA BIELLA</a:t>
            </a:r>
            <a:endParaRPr dirty="0"/>
          </a:p>
        </p:txBody>
      </p:sp>
      <p:sp>
        <p:nvSpPr>
          <p:cNvPr id="5" name="PROJECT GALLERY">
            <a:extLst>
              <a:ext uri="{FF2B5EF4-FFF2-40B4-BE49-F238E27FC236}">
                <a16:creationId xmlns:a16="http://schemas.microsoft.com/office/drawing/2014/main" id="{FF40407B-AA30-8EE6-51F0-7FBE9D38B974}"/>
              </a:ext>
            </a:extLst>
          </p:cNvPr>
          <p:cNvSpPr txBox="1"/>
          <p:nvPr/>
        </p:nvSpPr>
        <p:spPr>
          <a:xfrm>
            <a:off x="2076448" y="1405029"/>
            <a:ext cx="19651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 b="1">
                <a:solidFill>
                  <a:srgbClr val="002548"/>
                </a:solidFill>
                <a:latin typeface="OpenSans-ExtraBold"/>
                <a:ea typeface="OpenSans-ExtraBold"/>
                <a:cs typeface="OpenSans-ExtraBold"/>
                <a:sym typeface="OpenSans-ExtraBold"/>
              </a:defRPr>
            </a:lvl1pPr>
          </a:lstStyle>
          <a:p>
            <a:r>
              <a:rPr lang="it-IT" sz="2000" dirty="0"/>
              <a:t>22.11.2024</a:t>
            </a:r>
            <a:endParaRPr sz="2000" dirty="0"/>
          </a:p>
        </p:txBody>
      </p:sp>
      <p:pic>
        <p:nvPicPr>
          <p:cNvPr id="6" name="Immagine 5" descr="Immagine che contiene interno, scena, scaffale, negozio&#10;&#10;Descrizione generata automaticamente">
            <a:extLst>
              <a:ext uri="{FF2B5EF4-FFF2-40B4-BE49-F238E27FC236}">
                <a16:creationId xmlns:a16="http://schemas.microsoft.com/office/drawing/2014/main" id="{12450E78-3780-DAB3-7E15-B4A3B510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6" y="1605084"/>
            <a:ext cx="13941287" cy="1045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Immagine 3" descr="Immagine che contiene vestiti, interno, persona, muro&#10;&#10;Descrizione generata automaticamente">
            <a:extLst>
              <a:ext uri="{FF2B5EF4-FFF2-40B4-BE49-F238E27FC236}">
                <a16:creationId xmlns:a16="http://schemas.microsoft.com/office/drawing/2014/main" id="{B2A3114B-F1DB-00B1-D30A-A5AE817F9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49" y="605184"/>
            <a:ext cx="8476422" cy="11301896"/>
          </a:xfrm>
          <a:prstGeom prst="rect">
            <a:avLst/>
          </a:prstGeom>
        </p:spPr>
      </p:pic>
      <p:pic>
        <p:nvPicPr>
          <p:cNvPr id="8" name="Immagine 7" descr="Immagine che contiene muro, interno, arredo, persona&#10;&#10;Descrizione generata automaticamente">
            <a:extLst>
              <a:ext uri="{FF2B5EF4-FFF2-40B4-BE49-F238E27FC236}">
                <a16:creationId xmlns:a16="http://schemas.microsoft.com/office/drawing/2014/main" id="{A06CAA39-1BDE-EADB-BFEF-5194F362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030" y="605184"/>
            <a:ext cx="8476421" cy="11301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Immagine 2" descr="Immagine che contiene interno, muro, pavimento, soffitto&#10;&#10;Descrizione generata automaticamente">
            <a:extLst>
              <a:ext uri="{FF2B5EF4-FFF2-40B4-BE49-F238E27FC236}">
                <a16:creationId xmlns:a16="http://schemas.microsoft.com/office/drawing/2014/main" id="{90F64DB3-B3DB-B23A-394D-C291F0D5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98" y="406198"/>
            <a:ext cx="8781222" cy="11708296"/>
          </a:xfrm>
          <a:prstGeom prst="rect">
            <a:avLst/>
          </a:prstGeom>
        </p:spPr>
      </p:pic>
      <p:pic>
        <p:nvPicPr>
          <p:cNvPr id="6" name="Immagine 5" descr="Immagine che contiene interno, muro, soffitto, pavimento&#10;&#10;Descrizione generata automaticamente">
            <a:extLst>
              <a:ext uri="{FF2B5EF4-FFF2-40B4-BE49-F238E27FC236}">
                <a16:creationId xmlns:a16="http://schemas.microsoft.com/office/drawing/2014/main" id="{404645F5-73A4-8161-69C4-66B3318F6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082" y="406196"/>
            <a:ext cx="8781222" cy="117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3" name="Immagine 2" descr="Immagine che contiene interno, muro, scatola, vestiti&#10;&#10;Descrizione generata automaticamente">
            <a:extLst>
              <a:ext uri="{FF2B5EF4-FFF2-40B4-BE49-F238E27FC236}">
                <a16:creationId xmlns:a16="http://schemas.microsoft.com/office/drawing/2014/main" id="{3EA37D99-7E78-49D8-D038-E4A08FCAE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263" y="684693"/>
            <a:ext cx="8476423" cy="11301897"/>
          </a:xfrm>
          <a:prstGeom prst="rect">
            <a:avLst/>
          </a:prstGeom>
        </p:spPr>
      </p:pic>
      <p:pic>
        <p:nvPicPr>
          <p:cNvPr id="6" name="Immagine 5" descr="Immagine che contiene interno, muro, vestiti, lavandino&#10;&#10;Descrizione generata automaticamente">
            <a:extLst>
              <a:ext uri="{FF2B5EF4-FFF2-40B4-BE49-F238E27FC236}">
                <a16:creationId xmlns:a16="http://schemas.microsoft.com/office/drawing/2014/main" id="{A15DE413-80AF-35E2-687B-E2B51C3F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315" y="684694"/>
            <a:ext cx="8476422" cy="113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2" name="PROJECT GALLERY"/>
          <p:cNvSpPr txBox="1"/>
          <p:nvPr/>
        </p:nvSpPr>
        <p:spPr>
          <a:xfrm>
            <a:off x="516370" y="1392209"/>
            <a:ext cx="23351259" cy="957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 b="1">
                <a:solidFill>
                  <a:srgbClr val="002548"/>
                </a:solidFill>
                <a:latin typeface="OpenSans-ExtraBold"/>
                <a:ea typeface="OpenSans-ExtraBold"/>
                <a:cs typeface="OpenSans-ExtraBold"/>
                <a:sym typeface="OpenSans-ExtraBold"/>
              </a:defRPr>
            </a:lvl1pPr>
          </a:lstStyle>
          <a:p>
            <a:r>
              <a:rPr lang="it-IT" sz="2800" b="0" dirty="0"/>
              <a:t>Buongiorno a tutti.</a:t>
            </a:r>
          </a:p>
          <a:p>
            <a:endParaRPr lang="it-IT" sz="2800" b="0" dirty="0"/>
          </a:p>
          <a:p>
            <a:r>
              <a:rPr lang="it-IT" sz="2800" b="0" dirty="0"/>
              <a:t>Con grande entusiasmo siamo a dare il benvenuto alla Svendita AI24.</a:t>
            </a:r>
          </a:p>
          <a:p>
            <a:endParaRPr lang="it-IT" sz="2800" b="0" dirty="0"/>
          </a:p>
          <a:p>
            <a:r>
              <a:rPr lang="it-IT" sz="2800" b="0" dirty="0"/>
              <a:t>Grazie a chi ha permesso la realizzazione di tutto ciò, dal Sig. Luigi, Filippo, Alberto, Raffella, Fabio, Simone, a tutto il team Uffici (HR, Prodotto, Operations, Amministrazione, Visual, E-commerce) e al magazzino di Verrone.</a:t>
            </a:r>
          </a:p>
          <a:p>
            <a:endParaRPr lang="it-IT" sz="2800" b="0" dirty="0"/>
          </a:p>
          <a:p>
            <a:r>
              <a:rPr lang="it-IT" sz="2800" b="0" dirty="0"/>
              <a:t>Grazie ad Alessandro per il prezioso aiuto e sostegno.</a:t>
            </a:r>
          </a:p>
          <a:p>
            <a:endParaRPr lang="it-IT" sz="2800" b="0" dirty="0"/>
          </a:p>
          <a:p>
            <a:r>
              <a:rPr lang="it-IT" sz="2800" b="0" dirty="0"/>
              <a:t>Un applauso al team Svendita (Valentina, Arianna e Letizia) e ad Antonella per il grande impegno.</a:t>
            </a:r>
          </a:p>
          <a:p>
            <a:endParaRPr lang="it-IT" sz="2800" b="0" dirty="0"/>
          </a:p>
          <a:p>
            <a:r>
              <a:rPr lang="it-IT" sz="2800" b="0" dirty="0"/>
              <a:t>Questa è la dimostrazione che con costanza, positività e dedizione tutto può accadere.</a:t>
            </a:r>
          </a:p>
          <a:p>
            <a:endParaRPr lang="it-IT" sz="2800" b="0" dirty="0"/>
          </a:p>
          <a:p>
            <a:endParaRPr lang="it-IT" sz="2800" b="0" dirty="0"/>
          </a:p>
          <a:p>
            <a:r>
              <a:rPr lang="it-IT" sz="2800" b="0" dirty="0"/>
              <a:t>Be positive!</a:t>
            </a:r>
          </a:p>
          <a:p>
            <a:r>
              <a:rPr lang="it-IT" sz="2800" b="0" dirty="0"/>
              <a:t> </a:t>
            </a:r>
          </a:p>
          <a:p>
            <a:endParaRPr lang="it-IT" sz="2800" b="0" dirty="0"/>
          </a:p>
          <a:p>
            <a:r>
              <a:rPr lang="it-IT" sz="2800" b="0" dirty="0"/>
              <a:t>In allegato scatti della preparazione e dell’allestimento finale.</a:t>
            </a:r>
          </a:p>
          <a:p>
            <a:endParaRPr lang="it-IT" sz="2800" b="0" dirty="0"/>
          </a:p>
          <a:p>
            <a:endParaRPr lang="it-IT" sz="2800" b="0" dirty="0"/>
          </a:p>
          <a:p>
            <a:endParaRPr lang="it-IT" sz="2800" b="0" dirty="0"/>
          </a:p>
          <a:p>
            <a:r>
              <a:rPr lang="it-IT" sz="2800" b="0" dirty="0"/>
              <a:t>In bocca al lupo a noi!</a:t>
            </a:r>
          </a:p>
        </p:txBody>
      </p:sp>
      <p:sp>
        <p:nvSpPr>
          <p:cNvPr id="2" name="PROJECT GALLERY">
            <a:extLst>
              <a:ext uri="{FF2B5EF4-FFF2-40B4-BE49-F238E27FC236}">
                <a16:creationId xmlns:a16="http://schemas.microsoft.com/office/drawing/2014/main" id="{AF6FB6E9-83DC-8138-AF14-E2EA0433E51C}"/>
              </a:ext>
            </a:extLst>
          </p:cNvPr>
          <p:cNvSpPr txBox="1"/>
          <p:nvPr/>
        </p:nvSpPr>
        <p:spPr>
          <a:xfrm>
            <a:off x="20176436" y="10502395"/>
            <a:ext cx="434943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 b="1">
                <a:solidFill>
                  <a:srgbClr val="002548"/>
                </a:solidFill>
                <a:latin typeface="OpenSans-ExtraBold"/>
                <a:ea typeface="OpenSans-ExtraBold"/>
                <a:cs typeface="OpenSans-ExtraBold"/>
                <a:sym typeface="OpenSans-ExtraBold"/>
              </a:defRPr>
            </a:lvl1pPr>
          </a:lstStyle>
          <a:p>
            <a:r>
              <a:rPr lang="it-IT" sz="2400" b="0" dirty="0"/>
              <a:t>Marco e tutto il Team Biella.</a:t>
            </a:r>
          </a:p>
        </p:txBody>
      </p:sp>
    </p:spTree>
    <p:extLst>
      <p:ext uri="{BB962C8B-B14F-4D97-AF65-F5344CB8AC3E}">
        <p14:creationId xmlns:p14="http://schemas.microsoft.com/office/powerpoint/2010/main" val="211036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4" name="Immagine 3" descr="Immagine che contiene interno, scaffale, testo, muro&#10;&#10;Descrizione generata automaticamente">
            <a:extLst>
              <a:ext uri="{FF2B5EF4-FFF2-40B4-BE49-F238E27FC236}">
                <a16:creationId xmlns:a16="http://schemas.microsoft.com/office/drawing/2014/main" id="{9FBF0813-3E47-BF6A-BC82-6CEA1945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08" y="616226"/>
            <a:ext cx="15133983" cy="113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8" name="Immagine 7" descr="Immagine che contiene interno, muro, armadio, scaffale&#10;&#10;Descrizione generata automaticamente">
            <a:extLst>
              <a:ext uri="{FF2B5EF4-FFF2-40B4-BE49-F238E27FC236}">
                <a16:creationId xmlns:a16="http://schemas.microsoft.com/office/drawing/2014/main" id="{B988492B-D557-910F-449C-B49B59F72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5" y="556591"/>
            <a:ext cx="15293009" cy="114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6" name="Immagine 5" descr="Immagine che contiene interno, Appendiabiti, lavanderia, muro&#10;&#10;Descrizione generata automaticamente">
            <a:extLst>
              <a:ext uri="{FF2B5EF4-FFF2-40B4-BE49-F238E27FC236}">
                <a16:creationId xmlns:a16="http://schemas.microsoft.com/office/drawing/2014/main" id="{133544B7-21A2-BFD4-F084-FAA240365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3" y="377687"/>
            <a:ext cx="15690573" cy="117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160</Words>
  <Application>Microsoft Office PowerPoint</Application>
  <PresentationFormat>Personalizzato</PresentationFormat>
  <Paragraphs>35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Open Sans Regular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Iezza</dc:creator>
  <cp:lastModifiedBy>Roberto Iezza</cp:lastModifiedBy>
  <cp:revision>4</cp:revision>
  <dcterms:modified xsi:type="dcterms:W3CDTF">2024-11-26T07:50:34Z</dcterms:modified>
</cp:coreProperties>
</file>